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56" r:id="rId3"/>
    <p:sldId id="260" r:id="rId4"/>
    <p:sldId id="259" r:id="rId5"/>
    <p:sldId id="258" r:id="rId6"/>
    <p:sldId id="257" r:id="rId7"/>
    <p:sldId id="264" r:id="rId8"/>
    <p:sldId id="265" r:id="rId9"/>
    <p:sldId id="262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99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D53566D-3D7D-4447-B7ED-6304552BAE4C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FD65B74-A75D-4AFA-B3FB-1B15BB5D5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561B8A-C8D2-4861-90FC-5191B3B7DD4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24FE9-53F3-4E5B-BC07-CE5D58F5D329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D7D28-0CC0-4234-B0CB-BBAD534BB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680D5-FAF5-4D43-A829-94F6731C589A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CCCD7-A44C-4C1F-A514-57BF1A23D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9FE6B-DFE5-4939-BEC3-7C9CEED23C55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0B7D1-AADC-4232-B9A8-5E5DC2143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7AFA9-8282-416A-AFE0-9DC6A36FB019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6E143-7C64-4D8F-9E8B-45D51A7AF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2786-8159-454B-B89A-1DF0478AA76F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61572-85F0-4451-8C25-A4ED7D75F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547C-4CE0-48FE-818C-3CAC52D4B8E4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6621B-A16E-420B-9A8D-A47359F50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7613A-C495-4750-A0A5-D25B686BA181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97AC-563D-487E-9378-F3AE75A95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6113F-63C3-4034-988A-BAB11209B848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BE459-EC07-490C-9AD1-78F675392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087B7-0988-481D-B81F-16CB69267EBB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FB90A-D0FA-4E46-A1DA-B6C2ACF59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1A012-4BF6-4A46-9840-EE02686AA3AE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A4D69-468E-4838-9872-AF8D35472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59859-9490-4BFE-A4E8-3B8D4066304C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B11F0-0EA9-431A-94D1-B07CADD84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86D1C4-51D5-43DD-91CB-57554E9374FA}" type="datetimeFigureOut">
              <a:rPr lang="en-US"/>
              <a:pPr>
                <a:defRPr/>
              </a:pPr>
              <a:t>3/15/2012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D7C63F-357C-422F-94DC-01767B704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5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029200"/>
            <a:ext cx="8229600" cy="1828800"/>
          </a:xfrm>
          <a:ln w="76200"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DRESS FOR SUCCESS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Frankie denmeade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075" name="Subtitle 4"/>
          <p:cNvSpPr>
            <a:spLocks noGrp="1"/>
          </p:cNvSpPr>
          <p:nvPr>
            <p:ph type="subTitle" idx="1"/>
          </p:nvPr>
        </p:nvSpPr>
        <p:spPr>
          <a:xfrm>
            <a:off x="1219200" y="304800"/>
            <a:ext cx="6400800" cy="1039813"/>
          </a:xfrm>
          <a:ln w="762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 hangingPunct="1"/>
            <a:r>
              <a:rPr lang="en-US" b="1" smtClean="0">
                <a:solidFill>
                  <a:srgbClr val="000000"/>
                </a:solidFill>
              </a:rPr>
              <a:t>ASMC/AGS Joint Spring Seminar</a:t>
            </a:r>
          </a:p>
          <a:p>
            <a:pPr eaLnBrk="1" hangingPunct="1"/>
            <a:r>
              <a:rPr lang="en-US" b="1" smtClean="0">
                <a:solidFill>
                  <a:srgbClr val="000000"/>
                </a:solidFill>
              </a:rPr>
              <a:t>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08313" cy="1162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 2012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2291" name="Content Placeholder 4" descr="yellow shir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143000"/>
            <a:ext cx="3048000" cy="5715000"/>
          </a:xfrm>
        </p:spPr>
      </p:pic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4267200" y="381000"/>
            <a:ext cx="3581400" cy="640238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Book Antiqua" pitchFamily="18" charset="0"/>
              </a:rPr>
              <a:t>What ever your sense of style is…</a:t>
            </a:r>
          </a:p>
          <a:p>
            <a:endParaRPr lang="en-US" sz="3600">
              <a:latin typeface="Book Antiqua" pitchFamily="18" charset="0"/>
            </a:endParaRPr>
          </a:p>
          <a:p>
            <a:endParaRPr lang="en-US" sz="3600">
              <a:latin typeface="Book Antiqua" pitchFamily="18" charset="0"/>
            </a:endParaRPr>
          </a:p>
          <a:p>
            <a:pPr algn="ctr"/>
            <a:r>
              <a:rPr lang="en-US" sz="3200">
                <a:latin typeface="Book Antiqua" pitchFamily="18" charset="0"/>
              </a:rPr>
              <a:t>Own it!</a:t>
            </a:r>
          </a:p>
          <a:p>
            <a:pPr algn="ctr"/>
            <a:endParaRPr lang="en-US" sz="3200">
              <a:latin typeface="Book Antiqua" pitchFamily="18" charset="0"/>
            </a:endParaRPr>
          </a:p>
          <a:p>
            <a:pPr algn="ctr"/>
            <a:endParaRPr lang="en-US" sz="3200">
              <a:latin typeface="Book Antiqua" pitchFamily="18" charset="0"/>
            </a:endParaRPr>
          </a:p>
          <a:p>
            <a:pPr algn="ctr"/>
            <a:r>
              <a:rPr lang="en-US" sz="3200">
                <a:latin typeface="Book Antiqua" pitchFamily="18" charset="0"/>
              </a:rPr>
              <a:t>Nothing wears as well as confidence!</a:t>
            </a:r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  <a:p>
            <a:endParaRPr lang="en-US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3998913" cy="10668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 smtClean="0">
                <a:solidFill>
                  <a:srgbClr val="FF3300"/>
                </a:solidFill>
              </a:rPr>
              <a:t>Dress for Success</a:t>
            </a:r>
            <a:br>
              <a:rPr lang="en-US" sz="2400" dirty="0" smtClean="0">
                <a:solidFill>
                  <a:srgbClr val="FF3300"/>
                </a:solidFill>
              </a:rPr>
            </a:br>
            <a:r>
              <a:rPr lang="en-US" sz="2400" dirty="0" smtClean="0">
                <a:solidFill>
                  <a:srgbClr val="FF3300"/>
                </a:solidFill>
              </a:rPr>
              <a:t> 2012</a:t>
            </a:r>
            <a:endParaRPr lang="en-US" sz="2400" dirty="0">
              <a:solidFill>
                <a:srgbClr val="FF33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800600" y="273050"/>
            <a:ext cx="3886200" cy="6356350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3600" dirty="0" smtClean="0"/>
              <a:t>Today’s Dress speaks to: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sz="3600" dirty="0" smtClean="0"/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600" dirty="0" smtClean="0"/>
              <a:t>Style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600" dirty="0" smtClean="0"/>
              <a:t>Sense of Self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600" dirty="0" smtClean="0"/>
              <a:t>Where you're going</a:t>
            </a:r>
            <a:endParaRPr lang="en-US" sz="3600" dirty="0"/>
          </a:p>
        </p:txBody>
      </p:sp>
      <p:pic>
        <p:nvPicPr>
          <p:cNvPr id="4100" name="Picture 7" descr="proposal-sui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3962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3352799" cy="9906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2012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123" name="Text Placeholder 3"/>
          <p:cNvSpPr>
            <a:spLocks noGrp="1"/>
          </p:cNvSpPr>
          <p:nvPr>
            <p:ph type="body" idx="2"/>
          </p:nvPr>
        </p:nvSpPr>
        <p:spPr>
          <a:xfrm>
            <a:off x="4114800" y="685800"/>
            <a:ext cx="3465513" cy="5638800"/>
          </a:xfrm>
          <a:ln w="762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800" smtClean="0"/>
              <a:t>Today’s Rules…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Good news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600" smtClean="0"/>
              <a:t>Not only blue/black suits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600" smtClean="0"/>
              <a:t>More color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600" smtClean="0"/>
              <a:t>Freedom of style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600" smtClean="0"/>
              <a:t>Business Casual</a:t>
            </a:r>
          </a:p>
          <a:p>
            <a:pPr eaLnBrk="1" hangingPunct="1"/>
            <a:r>
              <a:rPr lang="en-US" sz="2800" smtClean="0"/>
              <a:t>Bad news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600" smtClean="0"/>
              <a:t>All the above</a:t>
            </a:r>
          </a:p>
          <a:p>
            <a:pPr eaLnBrk="1" hangingPunct="1"/>
            <a:endParaRPr lang="en-US" sz="2800" smtClean="0"/>
          </a:p>
        </p:txBody>
      </p:sp>
      <p:pic>
        <p:nvPicPr>
          <p:cNvPr id="5124" name="Content Placeholder 8" descr="black dres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914400"/>
            <a:ext cx="3352800" cy="5943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08313" cy="1162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 2012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147" name="Content Placeholder 4" descr="thumbnai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143000"/>
            <a:ext cx="2971800" cy="5715000"/>
          </a:xfrm>
        </p:spPr>
      </p:pic>
      <p:sp>
        <p:nvSpPr>
          <p:cNvPr id="7" name="TextBox 6"/>
          <p:cNvSpPr txBox="1"/>
          <p:nvPr/>
        </p:nvSpPr>
        <p:spPr>
          <a:xfrm>
            <a:off x="4495800" y="152400"/>
            <a:ext cx="2971800" cy="621665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atin typeface="+mn-lt"/>
              </a:rPr>
              <a:t>This still applies…….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</a:rPr>
              <a:t>Dress for the job that you want</a:t>
            </a:r>
            <a:r>
              <a:rPr lang="en-US" sz="3200" b="1" dirty="0">
                <a:latin typeface="+mn-lt"/>
              </a:rPr>
              <a:t>.</a:t>
            </a:r>
            <a:endParaRPr lang="en-US" sz="32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08313" cy="1162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2012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>
          <a:xfrm>
            <a:off x="4114800" y="273050"/>
            <a:ext cx="4572000" cy="5853113"/>
          </a:xfrm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200" smtClean="0"/>
              <a:t>First Factor</a:t>
            </a:r>
          </a:p>
          <a:p>
            <a:pPr lvl="1" eaLnBrk="1" hangingPunct="1"/>
            <a:r>
              <a:rPr lang="en-US" sz="3200" smtClean="0"/>
              <a:t>What you wear</a:t>
            </a:r>
          </a:p>
          <a:p>
            <a:pPr eaLnBrk="1" hangingPunct="1"/>
            <a:r>
              <a:rPr lang="en-US" sz="3200" smtClean="0"/>
              <a:t>Dressing for the occasion</a:t>
            </a:r>
          </a:p>
          <a:p>
            <a:pPr lvl="1" eaLnBrk="1" hangingPunct="1"/>
            <a:r>
              <a:rPr lang="en-US" sz="3200" smtClean="0"/>
              <a:t>Work</a:t>
            </a:r>
          </a:p>
          <a:p>
            <a:pPr lvl="1" eaLnBrk="1" hangingPunct="1"/>
            <a:r>
              <a:rPr lang="en-US" sz="3200" smtClean="0"/>
              <a:t>Interview</a:t>
            </a:r>
          </a:p>
          <a:p>
            <a:pPr lvl="1" eaLnBrk="1" hangingPunct="1"/>
            <a:r>
              <a:rPr lang="en-US" sz="3200" smtClean="0"/>
              <a:t>Conference</a:t>
            </a:r>
          </a:p>
          <a:p>
            <a:pPr lvl="1" eaLnBrk="1" hangingPunct="1"/>
            <a:r>
              <a:rPr lang="en-US" sz="3200" smtClean="0"/>
              <a:t>Casual Friday 	</a:t>
            </a:r>
          </a:p>
          <a:p>
            <a:pPr lvl="1" eaLnBrk="1" hangingPunct="1"/>
            <a:endParaRPr lang="en-US" smtClean="0"/>
          </a:p>
          <a:p>
            <a:pPr lvl="2" eaLnBrk="1" hangingPunct="1"/>
            <a:endParaRPr lang="en-US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2895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24200" cy="1143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 2012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3962400" y="273050"/>
            <a:ext cx="4724400" cy="5853113"/>
          </a:xfrm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400" smtClean="0"/>
              <a:t>Dressing for the occasion</a:t>
            </a:r>
          </a:p>
          <a:p>
            <a:pPr eaLnBrk="1" hangingPunct="1"/>
            <a:endParaRPr lang="en-US" sz="2400" smtClean="0"/>
          </a:p>
          <a:p>
            <a:pPr lvl="1" eaLnBrk="1" hangingPunct="1"/>
            <a:r>
              <a:rPr lang="en-US" smtClean="0"/>
              <a:t>Mistakes of  Business Casual</a:t>
            </a:r>
          </a:p>
          <a:p>
            <a:pPr lvl="2" eaLnBrk="1" hangingPunct="1"/>
            <a:r>
              <a:rPr lang="en-US" sz="2400" smtClean="0"/>
              <a:t>Flip Flops</a:t>
            </a:r>
          </a:p>
          <a:p>
            <a:pPr lvl="2" eaLnBrk="1" hangingPunct="1"/>
            <a:r>
              <a:rPr lang="en-US" sz="2400" smtClean="0"/>
              <a:t>Sweat Pants</a:t>
            </a:r>
          </a:p>
          <a:p>
            <a:pPr lvl="2" eaLnBrk="1" hangingPunct="1"/>
            <a:r>
              <a:rPr lang="en-US" sz="2400" smtClean="0"/>
              <a:t>Halter Dresses/Shorts</a:t>
            </a:r>
          </a:p>
          <a:p>
            <a:pPr lvl="2" eaLnBrk="1" hangingPunct="1"/>
            <a:r>
              <a:rPr lang="en-US" sz="2400" smtClean="0"/>
              <a:t>Running/Gym Shoes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z="2400" smtClean="0"/>
              <a:t>	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z="2400" smtClean="0"/>
              <a:t>Remember  that you are still at work.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3124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200400" cy="1162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2012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>
          <a:xfrm>
            <a:off x="3505200" y="0"/>
            <a:ext cx="2514600" cy="6858000"/>
          </a:xfrm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Second Factor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How does it fit?</a:t>
            </a:r>
          </a:p>
          <a:p>
            <a:pPr lvl="1" eaLnBrk="1" hangingPunct="1"/>
            <a:r>
              <a:rPr lang="en-US" smtClean="0"/>
              <a:t>Too small</a:t>
            </a:r>
          </a:p>
          <a:p>
            <a:pPr lvl="1" eaLnBrk="1" hangingPunct="1"/>
            <a:r>
              <a:rPr lang="en-US" smtClean="0"/>
              <a:t>Too big</a:t>
            </a:r>
          </a:p>
          <a:p>
            <a:pPr lvl="1" eaLnBrk="1" hangingPunct="1"/>
            <a:r>
              <a:rPr lang="en-US" smtClean="0"/>
              <a:t>Wrinkled</a:t>
            </a:r>
          </a:p>
        </p:txBody>
      </p:sp>
      <p:pic>
        <p:nvPicPr>
          <p:cNvPr id="9220" name="Picture 4" descr="blous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3276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blous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228600"/>
            <a:ext cx="2895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08313" cy="116205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2012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2250" y="228600"/>
            <a:ext cx="3816350" cy="6477000"/>
          </a:xfrm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 smtClean="0"/>
              <a:t>Excuses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No Dress Code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Comfort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Knowledge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Don’t have time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Cost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Solutions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Look at the person that has your future job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Buy clothes that fit well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Make time at night</a:t>
            </a:r>
          </a:p>
          <a:p>
            <a:pPr marL="868680" lvl="1" indent="-283464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TJ Maxx/</a:t>
            </a:r>
            <a:r>
              <a:rPr lang="en-US" dirty="0" err="1" smtClean="0"/>
              <a:t>Consignmentstores</a:t>
            </a:r>
            <a:endParaRPr lang="en-US" dirty="0" smtClean="0"/>
          </a:p>
          <a:p>
            <a:pPr marL="868680" lvl="1" indent="-283464" algn="ctr" eaLnBrk="1" fontAlgn="auto" hangingPunct="1"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  <p:pic>
        <p:nvPicPr>
          <p:cNvPr id="10244" name="Picture 4" descr="ti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3048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08313" cy="1162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Dress for Success 2012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11267" name="Content Placeholder 4" descr="choic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143000"/>
            <a:ext cx="3008313" cy="5715000"/>
          </a:xfrm>
        </p:spPr>
      </p:pic>
      <p:sp>
        <p:nvSpPr>
          <p:cNvPr id="4" name="TextBox 3"/>
          <p:cNvSpPr txBox="1"/>
          <p:nvPr/>
        </p:nvSpPr>
        <p:spPr>
          <a:xfrm>
            <a:off x="4267200" y="228600"/>
            <a:ext cx="4343400" cy="664845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endParaRPr lang="en-US" sz="2400" dirty="0">
              <a:latin typeface="+mn-lt"/>
            </a:endParaRPr>
          </a:p>
          <a:p>
            <a:pPr>
              <a:defRPr/>
            </a:pPr>
            <a:endParaRPr lang="en-US" sz="2400" dirty="0">
              <a:latin typeface="+mn-lt"/>
            </a:endParaRPr>
          </a:p>
          <a:p>
            <a:pPr>
              <a:defRPr/>
            </a:pPr>
            <a:r>
              <a:rPr lang="en-US" sz="3200" dirty="0">
                <a:latin typeface="+mn-lt"/>
              </a:rPr>
              <a:t>Get in the game!</a:t>
            </a:r>
          </a:p>
          <a:p>
            <a:pPr>
              <a:defRPr/>
            </a:pPr>
            <a:endParaRPr lang="en-US" sz="2400" dirty="0">
              <a:latin typeface="+mn-lt"/>
            </a:endParaRPr>
          </a:p>
          <a:p>
            <a:pPr>
              <a:defRPr/>
            </a:pPr>
            <a:r>
              <a:rPr lang="en-US" sz="2800" dirty="0">
                <a:latin typeface="+mn-lt"/>
              </a:rPr>
              <a:t>Must have…..</a:t>
            </a:r>
          </a:p>
          <a:p>
            <a:pPr>
              <a:defRPr/>
            </a:pPr>
            <a:endParaRPr lang="en-US" sz="2400" dirty="0">
              <a:latin typeface="+mn-lt"/>
            </a:endParaRPr>
          </a:p>
          <a:p>
            <a:pPr>
              <a:defRPr/>
            </a:pPr>
            <a:r>
              <a:rPr lang="en-US" sz="2400" dirty="0">
                <a:latin typeface="+mn-lt"/>
              </a:rPr>
              <a:t>A suit 			M&amp;W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Blazer			W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White Shirt		M&amp;W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Nice Black Shoes	M&amp;W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 (Nice shine for men)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Tie			M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Professional Dress/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 Slacks 		W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Minimum Accessories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540</TotalTime>
  <Words>182</Words>
  <Application>Microsoft Office PowerPoint</Application>
  <PresentationFormat>On-screen Show (4:3)</PresentationFormat>
  <Paragraphs>96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Apex</vt:lpstr>
      <vt:lpstr>DRESS FOR SUCCESS Frankie denmeade</vt:lpstr>
      <vt:lpstr> Dress for Success  2012</vt:lpstr>
      <vt:lpstr>Dress for Success 2012</vt:lpstr>
      <vt:lpstr>Dress for Success  2012</vt:lpstr>
      <vt:lpstr>Dress for Success 2012</vt:lpstr>
      <vt:lpstr>Dress for Success 2012</vt:lpstr>
      <vt:lpstr>Dress for Success 2012</vt:lpstr>
      <vt:lpstr>Dress for Success 2012</vt:lpstr>
      <vt:lpstr>Dress for Success 2012</vt:lpstr>
      <vt:lpstr>Dress for Success 2012</vt:lpstr>
    </vt:vector>
  </TitlesOfParts>
  <Company>DFAS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Dress for Success, 2012</dc:title>
  <dc:creator>FRANKIE_DENMEADE</dc:creator>
  <cp:lastModifiedBy>DANIEL_BOSS</cp:lastModifiedBy>
  <cp:revision>55</cp:revision>
  <dcterms:created xsi:type="dcterms:W3CDTF">2012-03-13T11:42:50Z</dcterms:created>
  <dcterms:modified xsi:type="dcterms:W3CDTF">2012-03-15T18:16:40Z</dcterms:modified>
</cp:coreProperties>
</file>