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96" r:id="rId8"/>
    <p:sldId id="264" r:id="rId9"/>
    <p:sldId id="265" r:id="rId10"/>
    <p:sldId id="297" r:id="rId11"/>
    <p:sldId id="267" r:id="rId12"/>
    <p:sldId id="268" r:id="rId13"/>
    <p:sldId id="269" r:id="rId14"/>
    <p:sldId id="299" r:id="rId15"/>
    <p:sldId id="271" r:id="rId16"/>
    <p:sldId id="272" r:id="rId17"/>
    <p:sldId id="298" r:id="rId18"/>
    <p:sldId id="274" r:id="rId19"/>
    <p:sldId id="300" r:id="rId20"/>
    <p:sldId id="276" r:id="rId21"/>
    <p:sldId id="277" r:id="rId22"/>
    <p:sldId id="301" r:id="rId23"/>
    <p:sldId id="279" r:id="rId24"/>
    <p:sldId id="280" r:id="rId25"/>
    <p:sldId id="281" r:id="rId26"/>
    <p:sldId id="302" r:id="rId27"/>
    <p:sldId id="283" r:id="rId28"/>
    <p:sldId id="284" r:id="rId29"/>
    <p:sldId id="285" r:id="rId30"/>
    <p:sldId id="287" r:id="rId31"/>
    <p:sldId id="288" r:id="rId3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0887" autoAdjust="0"/>
  </p:normalViewPr>
  <p:slideViewPr>
    <p:cSldViewPr>
      <p:cViewPr>
        <p:scale>
          <a:sx n="75" d="100"/>
          <a:sy n="75" d="100"/>
        </p:scale>
        <p:origin x="-1116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227579B-4FAE-41D3-B028-CFF1C0F3A52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87884DA-0FC2-4A6D-94A2-640730C02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82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15F8-526A-4A48-87FA-F1D3DBAD4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24F4-4245-476F-834E-8FD2F3F7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A196-0252-4116-B8BD-9895347E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7E94-BC59-42B6-B44A-31498BED4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B12F3-8163-467D-863F-69216148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F7DA-B115-4A5C-A5EE-C794CE5EF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8F3E-DD64-4E3C-B28D-3DA971945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0877-A5F9-4ED1-8D42-A6B9E4277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EA78-6132-41B8-893A-4DA488EBC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E723-5DA9-4AA8-BBFF-AD2840ED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A40A-9940-439C-AC1B-265D541F8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551B-59C8-4D85-95FC-2EA17292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BCCFF3-F2C9-43DC-9B97-BFD0A515C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2486487\My%20Documents\Provost%20Mearns\Oklahoma%20Bombing%20Presentation\clock.m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7"/>
          <p:cNvSpPr>
            <a:spLocks noGrp="1"/>
          </p:cNvSpPr>
          <p:nvPr>
            <p:ph type="title" idx="4294967295"/>
          </p:nvPr>
        </p:nvSpPr>
        <p:spPr>
          <a:xfrm>
            <a:off x="381000" y="1524000"/>
            <a:ext cx="8229600" cy="1676400"/>
          </a:xfrm>
        </p:spPr>
        <p:txBody>
          <a:bodyPr anchor="t"/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The Oklahoma City Bombing Case</a:t>
            </a:r>
            <a:br>
              <a:rPr lang="en-US" sz="36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A Prosecutor’s Perspective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295400" y="2887176"/>
            <a:ext cx="66294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Geoffrey S. Mearns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Provost 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Senior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Vice President for Academic Affairs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March 21, 2012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s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533400"/>
            <a:ext cx="7772400" cy="4660900"/>
          </a:xfrm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7" name="Picture 3" descr="s0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57200"/>
            <a:ext cx="7467600" cy="5078413"/>
          </a:xfrm>
          <a:ln w="76200">
            <a:solidFill>
              <a:schemeClr val="bg1"/>
            </a:solidFill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 descr="s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457200"/>
            <a:ext cx="6400800" cy="5068888"/>
          </a:xfrm>
          <a:ln w="76200">
            <a:solidFill>
              <a:schemeClr val="bg1"/>
            </a:solidFill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s0912"/>
          <p:cNvPicPr>
            <a:picLocks noChangeAspect="1" noChangeArrowheads="1"/>
          </p:cNvPicPr>
          <p:nvPr/>
        </p:nvPicPr>
        <p:blipFill>
          <a:blip r:embed="rId2" cstate="print"/>
          <a:srcRect l="563" t="813" r="562" b="677"/>
          <a:stretch>
            <a:fillRect/>
          </a:stretch>
        </p:blipFill>
        <p:spPr bwMode="auto">
          <a:xfrm>
            <a:off x="1219200" y="457200"/>
            <a:ext cx="6677025" cy="53022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sign-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57263"/>
            <a:ext cx="47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3" name="Picture 3" descr="sign-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390650"/>
            <a:ext cx="1825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4" name="Picture 4" descr="sign-x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1862138"/>
            <a:ext cx="246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5" name="Picture 5" descr="sign-x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175" y="2246313"/>
            <a:ext cx="100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6" name="Picture 6" descr="sign-x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025" y="3052763"/>
            <a:ext cx="2095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7" name="Picture 7" descr="sign-x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0113" y="3471863"/>
            <a:ext cx="3206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8" name="Picture 8" descr="sign-x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881438"/>
            <a:ext cx="301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9" name="Picture 9" descr="sign-x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8213" y="4314825"/>
            <a:ext cx="1825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0" name="Picture 10" descr="sign-x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4710113"/>
            <a:ext cx="1841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1" name="Picture 11" descr="sign-x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91075" y="5157788"/>
            <a:ext cx="1365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2" name="Picture 12" descr="sign-x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3" y="5476875"/>
            <a:ext cx="1460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3" name="Picture 13" descr="sign-x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5363" y="2625725"/>
            <a:ext cx="146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4" name="Picture 14" descr="sign-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28875" y="533400"/>
            <a:ext cx="4286250" cy="50006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286735" name="Picture 15" descr="sign-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38400" y="533400"/>
            <a:ext cx="4286250" cy="50006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286736" name="Picture 16" descr="sign-x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7800" y="1752600"/>
            <a:ext cx="1143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7" name="Picture 17" descr="sign-x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71750" y="1763713"/>
            <a:ext cx="447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8" name="Picture 18" descr="sign-x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95613" y="1763713"/>
            <a:ext cx="600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9" name="Picture 19" descr="sign-x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76638" y="1763713"/>
            <a:ext cx="257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0" name="Picture 20" descr="sign-x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0000" y="1763713"/>
            <a:ext cx="342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1" name="Picture 21" descr="sign-x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33850" y="1763713"/>
            <a:ext cx="514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2" name="Picture 22" descr="sign-x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24400" y="1763713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3" name="Picture 23" descr="sign-x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15000" y="1763713"/>
            <a:ext cx="72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4" name="Picture 24" descr="sign-x9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9850" y="1763713"/>
            <a:ext cx="447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5" name="Picture 25" descr="sign-x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7975" y="1763713"/>
            <a:ext cx="390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6" name="Picture 26" descr="sign-x1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24688" y="1763713"/>
            <a:ext cx="333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7" name="Picture 27" descr="sign-x1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34250" y="1763713"/>
            <a:ext cx="342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8" name="Picture 28" descr="s14b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85875" y="1538288"/>
            <a:ext cx="68643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9" name="Picture 29" descr="s14c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371600" y="3671888"/>
            <a:ext cx="66579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0" name="Text Box 30"/>
          <p:cNvSpPr txBox="1">
            <a:spLocks noChangeArrowheads="1"/>
          </p:cNvSpPr>
          <p:nvPr/>
        </p:nvSpPr>
        <p:spPr bwMode="auto">
          <a:xfrm>
            <a:off x="3200400" y="1066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Reconstructed</a:t>
            </a:r>
          </a:p>
        </p:txBody>
      </p:sp>
      <p:sp>
        <p:nvSpPr>
          <p:cNvPr id="286751" name="Text Box 31"/>
          <p:cNvSpPr txBox="1">
            <a:spLocks noChangeArrowheads="1"/>
          </p:cNvSpPr>
          <p:nvPr/>
        </p:nvSpPr>
        <p:spPr bwMode="auto">
          <a:xfrm>
            <a:off x="3200400" y="321468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Actual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6722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52 0.00093 L -0.39218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86723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7.40741E-7 L -0.30833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86724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7.40741E-7 L -0.24045 -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86725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38889E-6 9.25926E-6 L -0.18334 9.25926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86733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38889E-6 -3.7037E-7 L -0.12501 -3.7037E-7 " pathEditMode="relative" ptsTypes="AA">
                                      <p:cBhvr>
                                        <p:cTn id="36" dur="2000" fill="hold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86726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5.18519E-6 L -0.06666 5.18519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86727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86728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7.40741E-7 L 0.06667 -7.40741E-7 " pathEditMode="relative" ptsTypes="AA">
                                      <p:cBhvr>
                                        <p:cTn id="46" dur="20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86729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66667E-6 2.59259E-6 L 0.13333 2.59259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86730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6 1.11111E-6 L 0.19166 1.11111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86731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1.48148E-6 L 0.24167 -1.48148E-6 " pathEditMode="relative" ptsTypes="AA">
                                      <p:cBhvr>
                                        <p:cTn id="58" dur="20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86732"/>
                                        </p:tgtEl>
                                      </p:cBhvr>
                                      <p:by x="238000" y="238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8.14815E-6 L 0.30834 -8.14815E-6 " pathEditMode="relative" ptsTypes="AA">
                                      <p:cBhvr>
                                        <p:cTn id="62" dur="2000" fill="hold"/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7916 -0.15278 " pathEditMode="relative" rAng="0" ptsTypes="AA">
                                      <p:cBhvr>
                                        <p:cTn id="137" dur="2000" spd="-100000" fill="hold"/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7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809 -0.09213 " pathEditMode="relative" rAng="0" ptsTypes="AA">
                                      <p:cBhvr>
                                        <p:cTn id="139" dur="2000" spd="-1000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46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684 -0.02315 " pathEditMode="relative" rAng="0" ptsTypes="AA">
                                      <p:cBhvr>
                                        <p:cTn id="141" dur="2000" spd="-1000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5503 0.03264 " pathEditMode="relative" rAng="0" ptsTypes="AA">
                                      <p:cBhvr>
                                        <p:cTn id="143" dur="2000" spd="-100000" fill="hold"/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2709 0.09143 " pathEditMode="relative" rAng="0" ptsTypes="AA">
                                      <p:cBhvr>
                                        <p:cTn id="145" dur="2000" spd="-100000" fill="hold"/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4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132 0.14953 " pathEditMode="relative" rAng="0" ptsTypes="AA">
                                      <p:cBhvr>
                                        <p:cTn id="147" dur="2000" spd="-100000" fill="hold"/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7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2963E-6 L -0.02639 0.21203 " pathEditMode="relative" ptsTypes="AA">
                                      <p:cBhvr>
                                        <p:cTn id="149" dur="2000" spd="-1000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6493 0.27129 " pathEditMode="relative" rAng="0" ptsTypes="AA">
                                      <p:cBhvr>
                                        <p:cTn id="151" dur="2000" spd="-100000" fill="hold"/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3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6493 0.33472 " pathEditMode="relative" rAng="0" ptsTypes="AA">
                                      <p:cBhvr>
                                        <p:cTn id="153" dur="2000" spd="-1000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6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309 0.39537 " pathEditMode="relative" rAng="0" ptsTypes="AA">
                                      <p:cBhvr>
                                        <p:cTn id="155" dur="2000" spd="-100000" fill="hold"/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98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1354 0.4574 " pathEditMode="relative" rAng="0" ptsTypes="AA">
                                      <p:cBhvr>
                                        <p:cTn id="157" dur="2000" spd="-100000" fill="hold"/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22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1841 0.49954 " pathEditMode="relative" rAng="0" ptsTypes="AA">
                                      <p:cBhvr>
                                        <p:cTn id="159" dur="2000" spd="-100000" fill="hold"/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0" grpId="0"/>
      <p:bldP spid="2867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s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3357563" cy="5440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s01"/>
          <p:cNvPicPr>
            <a:picLocks noChangeAspect="1" noChangeArrowheads="1"/>
          </p:cNvPicPr>
          <p:nvPr/>
        </p:nvPicPr>
        <p:blipFill>
          <a:blip r:embed="rId2" cstate="print"/>
          <a:srcRect l="983" t="2629" r="2074" b="1384"/>
          <a:stretch>
            <a:fillRect/>
          </a:stretch>
        </p:blipFill>
        <p:spPr bwMode="auto">
          <a:xfrm>
            <a:off x="993775" y="304800"/>
            <a:ext cx="7312025" cy="53292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s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43624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s17"/>
          <p:cNvPicPr>
            <a:picLocks noChangeAspect="1" noChangeArrowheads="1"/>
          </p:cNvPicPr>
          <p:nvPr/>
        </p:nvPicPr>
        <p:blipFill>
          <a:blip r:embed="rId2" cstate="print"/>
          <a:srcRect l="1852" t="980" r="752" b="1584"/>
          <a:stretch>
            <a:fillRect/>
          </a:stretch>
        </p:blipFill>
        <p:spPr bwMode="auto">
          <a:xfrm>
            <a:off x="595313" y="228600"/>
            <a:ext cx="8015287" cy="53721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s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397375" cy="52879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s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3440113" cy="548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s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339725"/>
            <a:ext cx="6757987" cy="52228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s2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2199" t="1585" r="1485" b="3171"/>
          <a:stretch>
            <a:fillRect/>
          </a:stretch>
        </p:blipFill>
        <p:spPr>
          <a:xfrm>
            <a:off x="296863" y="280988"/>
            <a:ext cx="8618537" cy="4976812"/>
          </a:xfrm>
          <a:ln w="76200">
            <a:solidFill>
              <a:schemeClr val="bg1"/>
            </a:solidFill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s2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304800"/>
            <a:ext cx="4321175" cy="5089525"/>
          </a:xfrm>
          <a:ln w="76200">
            <a:solidFill>
              <a:schemeClr val="bg1"/>
            </a:solidFill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s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868" t="2753" r="2489" b="1910"/>
          <a:stretch>
            <a:fillRect/>
          </a:stretch>
        </p:blipFill>
        <p:spPr>
          <a:xfrm>
            <a:off x="304800" y="304800"/>
            <a:ext cx="8429625" cy="4953000"/>
          </a:xfrm>
          <a:ln w="76200">
            <a:solidFill>
              <a:schemeClr val="bg1"/>
            </a:solidFill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clock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772400" cy="52990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2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2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245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s3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228600"/>
            <a:ext cx="3159125" cy="5227638"/>
          </a:xfrm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Oklahoma City National Memorial 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819400"/>
            <a:ext cx="6096000" cy="133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 descr="s03"/>
          <p:cNvPicPr>
            <a:picLocks noChangeAspect="1" noChangeArrowheads="1"/>
          </p:cNvPicPr>
          <p:nvPr/>
        </p:nvPicPr>
        <p:blipFill>
          <a:blip r:embed="rId2" cstate="print"/>
          <a:srcRect l="1292" t="1868" r="2327" b="467"/>
          <a:stretch>
            <a:fillRect/>
          </a:stretch>
        </p:blipFill>
        <p:spPr bwMode="auto">
          <a:xfrm>
            <a:off x="1524000" y="381000"/>
            <a:ext cx="6253163" cy="52657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s04"/>
          <p:cNvPicPr>
            <a:picLocks noChangeAspect="1" noChangeArrowheads="1"/>
          </p:cNvPicPr>
          <p:nvPr/>
        </p:nvPicPr>
        <p:blipFill>
          <a:blip r:embed="rId2" cstate="print"/>
          <a:srcRect l="1318" t="986" r="839" b="2393"/>
          <a:stretch>
            <a:fillRect/>
          </a:stretch>
        </p:blipFill>
        <p:spPr bwMode="auto">
          <a:xfrm>
            <a:off x="1447800" y="381000"/>
            <a:ext cx="6234113" cy="52403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03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s0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551" t="977" r="1544"/>
          <a:stretch>
            <a:fillRect/>
          </a:stretch>
        </p:blipFill>
        <p:spPr>
          <a:xfrm>
            <a:off x="1322388" y="304800"/>
            <a:ext cx="6526212" cy="5222875"/>
          </a:xfrm>
          <a:ln w="76200">
            <a:solidFill>
              <a:schemeClr val="bg1"/>
            </a:solidFill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s0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551" r="1782" b="1544"/>
          <a:stretch>
            <a:fillRect/>
          </a:stretch>
        </p:blipFill>
        <p:spPr>
          <a:xfrm>
            <a:off x="2514600" y="338138"/>
            <a:ext cx="4186238" cy="5072062"/>
          </a:xfrm>
          <a:ln w="76200">
            <a:solidFill>
              <a:schemeClr val="bg1"/>
            </a:solidFill>
          </a:ln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26</Words>
  <Application>Microsoft Office PowerPoint</Application>
  <PresentationFormat>On-screen Show (4:3)</PresentationFormat>
  <Paragraphs>9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The Oklahoma City Bombing Case A Prosecutor’s Perspective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Oklahoma City National Memorial </vt:lpstr>
    </vt:vector>
  </TitlesOfParts>
  <Manager/>
  <Company>Cleveland State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peg</dc:creator>
  <cp:keywords/>
  <dc:description/>
  <cp:lastModifiedBy>DANIEL_BOSS</cp:lastModifiedBy>
  <cp:revision>24</cp:revision>
  <cp:lastPrinted>2008-01-15T19:17:15Z</cp:lastPrinted>
  <dcterms:created xsi:type="dcterms:W3CDTF">2008-01-15T15:49:15Z</dcterms:created>
  <dcterms:modified xsi:type="dcterms:W3CDTF">2012-03-08T15:20:25Z</dcterms:modified>
  <cp:category/>
</cp:coreProperties>
</file>